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83" r:id="rId8"/>
    <p:sldId id="284" r:id="rId9"/>
    <p:sldId id="285" r:id="rId10"/>
    <p:sldId id="288" r:id="rId11"/>
    <p:sldId id="289" r:id="rId12"/>
    <p:sldId id="290" r:id="rId13"/>
    <p:sldId id="291" r:id="rId14"/>
    <p:sldId id="292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0" d="100"/>
          <a:sy n="100" d="100"/>
        </p:scale>
        <p:origin x="-1000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printerSettings" Target="printerSettings/printerSettings1.bin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8937C-86F9-CA4B-BF27-0696C2400CDC}" type="datetimeFigureOut">
              <a:rPr lang="en-US" smtClean="0"/>
              <a:t>17-04-19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A49DB-2E2A-BB4A-A4CF-278A772B4B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5865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8937C-86F9-CA4B-BF27-0696C2400CDC}" type="datetimeFigureOut">
              <a:rPr lang="en-US" smtClean="0"/>
              <a:t>17-04-19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A49DB-2E2A-BB4A-A4CF-278A772B4B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7907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8937C-86F9-CA4B-BF27-0696C2400CDC}" type="datetimeFigureOut">
              <a:rPr lang="en-US" smtClean="0"/>
              <a:t>17-04-19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A49DB-2E2A-BB4A-A4CF-278A772B4B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4738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8937C-86F9-CA4B-BF27-0696C2400CDC}" type="datetimeFigureOut">
              <a:rPr lang="en-US" smtClean="0"/>
              <a:t>17-04-19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A49DB-2E2A-BB4A-A4CF-278A772B4B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8850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8937C-86F9-CA4B-BF27-0696C2400CDC}" type="datetimeFigureOut">
              <a:rPr lang="en-US" smtClean="0"/>
              <a:t>17-04-19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A49DB-2E2A-BB4A-A4CF-278A772B4B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7718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8937C-86F9-CA4B-BF27-0696C2400CDC}" type="datetimeFigureOut">
              <a:rPr lang="en-US" smtClean="0"/>
              <a:t>17-04-19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A49DB-2E2A-BB4A-A4CF-278A772B4B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6313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8937C-86F9-CA4B-BF27-0696C2400CDC}" type="datetimeFigureOut">
              <a:rPr lang="en-US" smtClean="0"/>
              <a:t>17-04-19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A49DB-2E2A-BB4A-A4CF-278A772B4B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6439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8937C-86F9-CA4B-BF27-0696C2400CDC}" type="datetimeFigureOut">
              <a:rPr lang="en-US" smtClean="0"/>
              <a:t>17-04-19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A49DB-2E2A-BB4A-A4CF-278A772B4B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719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8937C-86F9-CA4B-BF27-0696C2400CDC}" type="datetimeFigureOut">
              <a:rPr lang="en-US" smtClean="0"/>
              <a:t>17-04-19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A49DB-2E2A-BB4A-A4CF-278A772B4B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3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8937C-86F9-CA4B-BF27-0696C2400CDC}" type="datetimeFigureOut">
              <a:rPr lang="en-US" smtClean="0"/>
              <a:t>17-04-19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A49DB-2E2A-BB4A-A4CF-278A772B4B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8538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8937C-86F9-CA4B-BF27-0696C2400CDC}" type="datetimeFigureOut">
              <a:rPr lang="en-US" smtClean="0"/>
              <a:t>17-04-19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A49DB-2E2A-BB4A-A4CF-278A772B4B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891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18937C-86F9-CA4B-BF27-0696C2400CDC}" type="datetimeFigureOut">
              <a:rPr lang="en-US" smtClean="0"/>
              <a:t>17-04-19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2A49DB-2E2A-BB4A-A4CF-278A772B4B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0675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4-12-24 at 12.15.2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1" y="1479663"/>
            <a:ext cx="361216" cy="349527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4020904" y="432024"/>
            <a:ext cx="2282891" cy="267030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6277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24 at 1.22.4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990430" y="1934047"/>
            <a:ext cx="1782774" cy="349527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2854769" y="920420"/>
            <a:ext cx="337911" cy="349527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2654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24 at 1.22.5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6175623" y="302923"/>
            <a:ext cx="384520" cy="349527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3298472" y="302923"/>
            <a:ext cx="384520" cy="349527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847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24 at 1.23.0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2160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27 at 5.54.4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769963" y="967023"/>
            <a:ext cx="1851764" cy="349527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6004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27 at 5.55.0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6970762" y="3768747"/>
            <a:ext cx="612143" cy="349527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3635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24 at 12.15.4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6490230" y="1188392"/>
            <a:ext cx="769039" cy="349527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8671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24 at 12.17.1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4509371" y="2108811"/>
            <a:ext cx="1246776" cy="349527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3254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24 at 12.18.4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1013735" y="1969000"/>
            <a:ext cx="1060342" cy="349527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9096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24 at 12.19.1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6851445" y="2318526"/>
            <a:ext cx="1305037" cy="349527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/>
          <p:cNvCxnSpPr>
            <a:stCxn id="3" idx="2"/>
          </p:cNvCxnSpPr>
          <p:nvPr/>
        </p:nvCxnSpPr>
        <p:spPr>
          <a:xfrm flipH="1" flipV="1">
            <a:off x="1514775" y="2015602"/>
            <a:ext cx="5336670" cy="477688"/>
          </a:xfrm>
          <a:prstGeom prst="straightConnector1">
            <a:avLst/>
          </a:prstGeom>
          <a:ln w="38100" cmpd="sng">
            <a:solidFill>
              <a:srgbClr val="FF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41895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24 at 12.20.5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1828800" y="291273"/>
            <a:ext cx="361216" cy="349527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2458015" y="291273"/>
            <a:ext cx="1211820" cy="349527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5091394" y="291273"/>
            <a:ext cx="361216" cy="349527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3332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24 at 1.19.5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  <p:cxnSp>
        <p:nvCxnSpPr>
          <p:cNvPr id="3" name="Straight Arrow Connector 2"/>
          <p:cNvCxnSpPr/>
          <p:nvPr/>
        </p:nvCxnSpPr>
        <p:spPr>
          <a:xfrm flipH="1">
            <a:off x="7142748" y="1689378"/>
            <a:ext cx="850605" cy="2646625"/>
          </a:xfrm>
          <a:prstGeom prst="straightConnector1">
            <a:avLst/>
          </a:prstGeom>
          <a:ln w="38100" cmpd="sng">
            <a:solidFill>
              <a:srgbClr val="FF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 flipH="1">
            <a:off x="2040966" y="3623424"/>
            <a:ext cx="1291540" cy="887344"/>
          </a:xfrm>
          <a:prstGeom prst="straightConnector1">
            <a:avLst/>
          </a:prstGeom>
          <a:ln w="38100" cmpd="sng">
            <a:solidFill>
              <a:srgbClr val="FF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H="1">
            <a:off x="2193366" y="3623424"/>
            <a:ext cx="1139140" cy="1039744"/>
          </a:xfrm>
          <a:prstGeom prst="straightConnector1">
            <a:avLst/>
          </a:prstGeom>
          <a:ln w="38100" cmpd="sng">
            <a:solidFill>
              <a:srgbClr val="FF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7538315" y="1320046"/>
            <a:ext cx="910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Feature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332506" y="3438758"/>
            <a:ext cx="1123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Attributes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39735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24 at 1.20.3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1211820" y="2772910"/>
            <a:ext cx="1561384" cy="349527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6801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24 at 1.21.2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  <p:cxnSp>
        <p:nvCxnSpPr>
          <p:cNvPr id="4" name="Straight Arrow Connector 3"/>
          <p:cNvCxnSpPr/>
          <p:nvPr/>
        </p:nvCxnSpPr>
        <p:spPr>
          <a:xfrm flipH="1">
            <a:off x="4383042" y="2411732"/>
            <a:ext cx="1291540" cy="745657"/>
          </a:xfrm>
          <a:prstGeom prst="straightConnector1">
            <a:avLst/>
          </a:prstGeom>
          <a:ln w="38100" cmpd="sng">
            <a:solidFill>
              <a:srgbClr val="FF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 flipH="1">
            <a:off x="4383042" y="2411732"/>
            <a:ext cx="1291540" cy="1039744"/>
          </a:xfrm>
          <a:prstGeom prst="straightConnector1">
            <a:avLst/>
          </a:prstGeom>
          <a:ln w="38100" cmpd="sng">
            <a:solidFill>
              <a:srgbClr val="FF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5674582" y="2227066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Features</a:t>
            </a:r>
            <a:endParaRPr lang="en-US" dirty="0"/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2190598" y="1456361"/>
            <a:ext cx="967126" cy="1701028"/>
          </a:xfrm>
          <a:prstGeom prst="straightConnector1">
            <a:avLst/>
          </a:prstGeom>
          <a:ln w="38100" cmpd="sng">
            <a:solidFill>
              <a:srgbClr val="FF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2190598" y="1456361"/>
            <a:ext cx="1747818" cy="1701028"/>
          </a:xfrm>
          <a:prstGeom prst="straightConnector1">
            <a:avLst/>
          </a:prstGeom>
          <a:ln w="38100" cmpd="sng">
            <a:solidFill>
              <a:srgbClr val="FF0000"/>
            </a:solidFill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067499" y="2972723"/>
            <a:ext cx="1123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Attributes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12587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4</Words>
  <Application>Microsoft Macintosh PowerPoint</Application>
  <PresentationFormat>On-screen Show (4:3)</PresentationFormat>
  <Paragraphs>4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GeoGrid Environmental Inc.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1. Installing QGIS (MacOS)</dc:title>
  <dc:creator>Dewey Dunnington</dc:creator>
  <cp:lastModifiedBy>Dewey Dunnington</cp:lastModifiedBy>
  <cp:revision>18</cp:revision>
  <dcterms:created xsi:type="dcterms:W3CDTF">2014-12-24T17:36:02Z</dcterms:created>
  <dcterms:modified xsi:type="dcterms:W3CDTF">2017-04-19T16:43:48Z</dcterms:modified>
</cp:coreProperties>
</file>

<file path=docProps/thumbnail.jpeg>
</file>